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29586F"/>
    <a:srgbClr val="005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16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13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93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88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57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28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1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8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13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20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800C-85FE-4A96-B160-8394337B6E97}" type="datetimeFigureOut">
              <a:rPr kumimoji="1" lang="ja-JP" altLang="en-US" smtClean="0"/>
              <a:t>2019/11/4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8F11-056E-4B0C-8E76-8EAFEF60C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1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8901" y="0"/>
            <a:ext cx="8155798" cy="9906000"/>
          </a:xfrm>
          <a:prstGeom prst="rect">
            <a:avLst/>
          </a:prstGeom>
        </p:spPr>
      </p:pic>
      <p:pic>
        <p:nvPicPr>
          <p:cNvPr id="2055" name="図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4" y="6228677"/>
            <a:ext cx="3498850" cy="2162287"/>
          </a:xfrm>
          <a:prstGeom prst="rect">
            <a:avLst/>
          </a:prstGeom>
          <a:noFill/>
          <a:ln w="38100">
            <a:solidFill>
              <a:srgbClr val="0050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493" y="1106509"/>
            <a:ext cx="63470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29586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</a:t>
            </a:r>
            <a:r>
              <a:rPr lang="en-US" altLang="ja-JP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29586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29586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</a:t>
            </a:r>
            <a:endParaRPr lang="en-US" altLang="ja-JP" sz="32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29586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29586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生活科学系</a:t>
            </a:r>
            <a:r>
              <a:rPr kumimoji="1" lang="ja-JP" alt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29586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博士課程論</a:t>
            </a:r>
            <a:r>
              <a:rPr lang="ja-JP" altLang="en-US" sz="32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29586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文発表会</a:t>
            </a:r>
            <a:endParaRPr lang="en-US" altLang="ja-JP" sz="32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29586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endParaRPr lang="en-US" altLang="ja-JP" sz="32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29586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/>
              <a:t>　　　　　　　　　　　　　　　　      </a:t>
            </a:r>
            <a:r>
              <a:rPr kumimoji="1"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主催　</a:t>
            </a:r>
            <a:endParaRPr kumimoji="1"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生活科学系コンソーシアム</a:t>
            </a:r>
            <a:endParaRPr kumimoji="1"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/>
              <a:t>　　　　　　　　　　　　　　　      </a:t>
            </a:r>
            <a:r>
              <a:rPr lang="ja-JP" altLang="en-US" b="1" dirty="0">
                <a:latin typeface="+mn-ea"/>
              </a:rPr>
              <a:t>　</a:t>
            </a:r>
            <a:r>
              <a:rPr lang="ja-JP" altLang="en-US" sz="2000" b="1" dirty="0">
                <a:latin typeface="+mn-ea"/>
              </a:rPr>
              <a:t>後援</a:t>
            </a:r>
            <a:endParaRPr lang="en-US" altLang="ja-JP" sz="2000" b="1" dirty="0">
              <a:latin typeface="+mn-ea"/>
            </a:endParaRPr>
          </a:p>
          <a:p>
            <a:r>
              <a:rPr lang="ja-JP" altLang="en-US" sz="2000" b="1" dirty="0">
                <a:latin typeface="+mn-ea"/>
              </a:rPr>
              <a:t>　  日本学術会議 </a:t>
            </a:r>
            <a:r>
              <a:rPr kumimoji="1" lang="ja-JP" altLang="en-US" sz="2000" b="1" dirty="0">
                <a:latin typeface="+mn-ea"/>
              </a:rPr>
              <a:t>健康・生活科学委員会家政学分科会</a:t>
            </a:r>
            <a:endParaRPr lang="en-US" altLang="ja-JP" sz="2000" b="1" dirty="0">
              <a:latin typeface="+mn-ea"/>
            </a:endParaRPr>
          </a:p>
          <a:p>
            <a:endParaRPr lang="en-US" altLang="ja-JP" sz="2000" b="1" dirty="0">
              <a:latin typeface="Rockwell Extra Bold" panose="02060903040505020403" pitchFamily="18" charset="0"/>
            </a:endParaRPr>
          </a:p>
          <a:p>
            <a:r>
              <a:rPr lang="ja-JP" altLang="en-US" sz="2000" b="1" dirty="0">
                <a:latin typeface="Rockwell Extra Bold" panose="02060903040505020403" pitchFamily="18" charset="0"/>
              </a:rPr>
              <a:t>　　　　　　　　 </a:t>
            </a:r>
            <a:r>
              <a:rPr lang="ja-JP" altLang="en-US" b="1" dirty="0">
                <a:latin typeface="Rockwell Extra Bold" panose="02060903040505020403" pitchFamily="18" charset="0"/>
              </a:rPr>
              <a:t>日時　</a:t>
            </a:r>
            <a:r>
              <a:rPr lang="en-US" altLang="ja-JP" b="1" dirty="0">
                <a:latin typeface="Rockwell Extra Bold" panose="02060903040505020403" pitchFamily="18" charset="0"/>
              </a:rPr>
              <a:t>2020</a:t>
            </a:r>
            <a:r>
              <a:rPr lang="ja-JP" altLang="en-US" b="1" dirty="0">
                <a:latin typeface="Rockwell Extra Bold" panose="02060903040505020403" pitchFamily="18" charset="0"/>
              </a:rPr>
              <a:t>年</a:t>
            </a:r>
            <a:r>
              <a:rPr lang="en-US" altLang="ja-JP" b="1" dirty="0">
                <a:latin typeface="Rockwell Extra Bold" panose="02060903040505020403" pitchFamily="18" charset="0"/>
              </a:rPr>
              <a:t>3</a:t>
            </a:r>
            <a:r>
              <a:rPr lang="ja-JP" altLang="en-US" b="1" dirty="0">
                <a:latin typeface="Rockwell Extra Bold" panose="02060903040505020403" pitchFamily="18" charset="0"/>
              </a:rPr>
              <a:t>月</a:t>
            </a:r>
            <a:r>
              <a:rPr lang="en-US" altLang="ja-JP" b="1" dirty="0">
                <a:latin typeface="Rockwell Extra Bold" panose="02060903040505020403" pitchFamily="18" charset="0"/>
              </a:rPr>
              <a:t>24</a:t>
            </a:r>
            <a:r>
              <a:rPr lang="ja-JP" altLang="en-US" b="1" dirty="0">
                <a:latin typeface="Rockwell Extra Bold" panose="02060903040505020403" pitchFamily="18" charset="0"/>
              </a:rPr>
              <a:t>日（火）</a:t>
            </a:r>
            <a:endParaRPr lang="en-US" altLang="ja-JP" b="1" dirty="0">
              <a:latin typeface="Rockwell Extra Bold" panose="02060903040505020403" pitchFamily="18" charset="0"/>
            </a:endParaRPr>
          </a:p>
          <a:p>
            <a:r>
              <a:rPr kumimoji="1" lang="ja-JP" altLang="en-US" b="1" dirty="0">
                <a:latin typeface="Rockwell Extra Bold" panose="02060903040505020403" pitchFamily="18" charset="0"/>
              </a:rPr>
              <a:t>　　　　　　　　　　　　 　</a:t>
            </a:r>
            <a:r>
              <a:rPr kumimoji="1" lang="en-US" altLang="ja-JP" b="1" dirty="0">
                <a:latin typeface="Rockwell Extra Bold" panose="02060903040505020403" pitchFamily="18" charset="0"/>
              </a:rPr>
              <a:t>13</a:t>
            </a:r>
            <a:r>
              <a:rPr kumimoji="1" lang="ja-JP" altLang="en-US" b="1" dirty="0">
                <a:latin typeface="Rockwell Extra Bold" panose="02060903040505020403" pitchFamily="18" charset="0"/>
              </a:rPr>
              <a:t>：</a:t>
            </a:r>
            <a:r>
              <a:rPr kumimoji="1" lang="en-US" altLang="ja-JP" b="1" dirty="0">
                <a:latin typeface="Rockwell Extra Bold" panose="02060903040505020403" pitchFamily="18" charset="0"/>
              </a:rPr>
              <a:t>00</a:t>
            </a:r>
            <a:r>
              <a:rPr kumimoji="1" lang="ja-JP" altLang="en-US" b="1" dirty="0">
                <a:latin typeface="Rockwell Extra Bold" panose="02060903040505020403" pitchFamily="18" charset="0"/>
              </a:rPr>
              <a:t>～</a:t>
            </a:r>
            <a:r>
              <a:rPr kumimoji="1" lang="en-US" altLang="ja-JP" b="1" dirty="0">
                <a:latin typeface="Rockwell Extra Bold" panose="02060903040505020403" pitchFamily="18" charset="0"/>
              </a:rPr>
              <a:t>17</a:t>
            </a:r>
            <a:r>
              <a:rPr kumimoji="1" lang="ja-JP" altLang="en-US" b="1" dirty="0">
                <a:latin typeface="Rockwell Extra Bold" panose="02060903040505020403" pitchFamily="18" charset="0"/>
              </a:rPr>
              <a:t>：</a:t>
            </a:r>
            <a:r>
              <a:rPr kumimoji="1" lang="en-US" altLang="ja-JP" b="1" dirty="0">
                <a:latin typeface="Rockwell Extra Bold" panose="02060903040505020403" pitchFamily="18" charset="0"/>
              </a:rPr>
              <a:t>00</a:t>
            </a:r>
          </a:p>
          <a:p>
            <a:pPr algn="ctr"/>
            <a:endParaRPr lang="en-US" altLang="ja-JP" dirty="0"/>
          </a:p>
          <a:p>
            <a:pPr algn="ctr"/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会場　共立女子大学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号館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601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教室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東京都千代田区一ツ橋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2-6-1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6412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9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ＭＳ ゴシック</vt:lpstr>
      <vt:lpstr>Arial</vt:lpstr>
      <vt:lpstr>Calibri</vt:lpstr>
      <vt:lpstr>Calibri Light</vt:lpstr>
      <vt:lpstr>Rockwell Extra Bold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守隨 香</dc:creator>
  <cp:lastModifiedBy>admin</cp:lastModifiedBy>
  <cp:revision>6</cp:revision>
  <dcterms:created xsi:type="dcterms:W3CDTF">2019-10-30T09:47:57Z</dcterms:created>
  <dcterms:modified xsi:type="dcterms:W3CDTF">2019-11-03T23:19:02Z</dcterms:modified>
</cp:coreProperties>
</file>